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313895"/>
            <a:ext cx="12192000" cy="2196067"/>
          </a:xfrm>
        </p:spPr>
        <p:txBody>
          <a:bodyPr>
            <a:no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163.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Khris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Hong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Paikik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2811923"/>
            <a:ext cx="12191999" cy="2923395"/>
          </a:xfrm>
        </p:spPr>
        <p:txBody>
          <a:bodyPr>
            <a:normAutofit/>
          </a:bodyPr>
          <a:lstStyle/>
          <a:p>
            <a:r>
              <a:rPr lang="en-US" sz="4000" dirty="0"/>
              <a:t>Christ </a:t>
            </a:r>
            <a:r>
              <a:rPr lang="en-US" sz="4000" dirty="0" err="1"/>
              <a:t>Returneth</a:t>
            </a:r>
            <a:endParaRPr lang="en-US" sz="4000" dirty="0"/>
          </a:p>
          <a:p>
            <a:r>
              <a:rPr lang="en-US" sz="4000" dirty="0"/>
              <a:t>John 14:3</a:t>
            </a:r>
          </a:p>
          <a:p>
            <a:r>
              <a:rPr lang="en-US" sz="4000" dirty="0"/>
              <a:t>H. L. Turner</a:t>
            </a:r>
          </a:p>
          <a:p>
            <a:r>
              <a:rPr lang="en-US" sz="4000" dirty="0" err="1"/>
              <a:t>Doh</a:t>
            </a:r>
            <a:r>
              <a:rPr lang="en-US" sz="4000" dirty="0"/>
              <a:t> is D</a:t>
            </a:r>
          </a:p>
          <a:p>
            <a:endParaRPr lang="en-US" sz="5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Zingsang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zingsol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tumma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ahi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zongin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vakin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ahi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zongin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dimin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 ding, 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umte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12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sz="5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1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Aw,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cikciang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ding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 kiang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paikik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Hallelujah, Hallelujah Amen,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Hallelujah, Amen. </a:t>
            </a:r>
          </a:p>
          <a:p>
            <a:pPr marL="0" indent="0">
              <a:buNone/>
            </a:pPr>
            <a:endParaRPr lang="en-US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hita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zankim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laitak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hita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ihsip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laitak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hita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Pasian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umte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khop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2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in Hosanna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ci’n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kiza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siangthote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uh hi,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umte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khop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8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lo-in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gen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natnate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nawnlo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ding;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Pasian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tuangin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ding.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umte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khop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72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269874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225</Words>
  <Application>Microsoft Office PowerPoint</Application>
  <PresentationFormat>Widescreen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163. Khris Hong Paikik Ciang 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9</cp:revision>
  <dcterms:created xsi:type="dcterms:W3CDTF">2018-10-09T13:17:21Z</dcterms:created>
  <dcterms:modified xsi:type="dcterms:W3CDTF">2018-10-16T06:50:32Z</dcterms:modified>
</cp:coreProperties>
</file>